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1" r:id="rId3"/>
    <p:sldId id="260" r:id="rId4"/>
    <p:sldId id="267" r:id="rId5"/>
    <p:sldId id="262" r:id="rId6"/>
    <p:sldId id="268" r:id="rId7"/>
    <p:sldId id="266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0196"/>
    <a:srgbClr val="9511A0"/>
    <a:srgbClr val="461FA9"/>
    <a:srgbClr val="5BBBFA"/>
    <a:srgbClr val="008DFF"/>
    <a:srgbClr val="94E8FF"/>
    <a:srgbClr val="2D4566"/>
    <a:srgbClr val="3F2A74"/>
    <a:srgbClr val="471FA8"/>
    <a:srgbClr val="2F13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B93F-CEBF-44DB-AEF7-126638C3D1FF}" type="datetimeFigureOut">
              <a:rPr lang="ru-RU" smtClean="0"/>
              <a:t>15.09.2019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7B4C-8CEC-484F-ADFC-748D53D50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2726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B93F-CEBF-44DB-AEF7-126638C3D1FF}" type="datetimeFigureOut">
              <a:rPr lang="ru-RU" smtClean="0"/>
              <a:t>15.09.2019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7B4C-8CEC-484F-ADFC-748D53D50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640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B93F-CEBF-44DB-AEF7-126638C3D1FF}" type="datetimeFigureOut">
              <a:rPr lang="ru-RU" smtClean="0"/>
              <a:t>15.09.2019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7B4C-8CEC-484F-ADFC-748D53D50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69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B93F-CEBF-44DB-AEF7-126638C3D1FF}" type="datetimeFigureOut">
              <a:rPr lang="ru-RU" smtClean="0"/>
              <a:t>15.09.2019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7B4C-8CEC-484F-ADFC-748D53D50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365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B93F-CEBF-44DB-AEF7-126638C3D1FF}" type="datetimeFigureOut">
              <a:rPr lang="ru-RU" smtClean="0"/>
              <a:t>15.09.2019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7B4C-8CEC-484F-ADFC-748D53D50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48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B93F-CEBF-44DB-AEF7-126638C3D1FF}" type="datetimeFigureOut">
              <a:rPr lang="ru-RU" smtClean="0"/>
              <a:t>15.09.2019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7B4C-8CEC-484F-ADFC-748D53D50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16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B93F-CEBF-44DB-AEF7-126638C3D1FF}" type="datetimeFigureOut">
              <a:rPr lang="ru-RU" smtClean="0"/>
              <a:t>15.09.2019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7B4C-8CEC-484F-ADFC-748D53D50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994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B93F-CEBF-44DB-AEF7-126638C3D1FF}" type="datetimeFigureOut">
              <a:rPr lang="ru-RU" smtClean="0"/>
              <a:t>15.09.2019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7B4C-8CEC-484F-ADFC-748D53D50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1203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B93F-CEBF-44DB-AEF7-126638C3D1FF}" type="datetimeFigureOut">
              <a:rPr lang="ru-RU" smtClean="0"/>
              <a:t>15.09.2019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7B4C-8CEC-484F-ADFC-748D53D50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60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B93F-CEBF-44DB-AEF7-126638C3D1FF}" type="datetimeFigureOut">
              <a:rPr lang="ru-RU" smtClean="0"/>
              <a:t>15.09.2019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7B4C-8CEC-484F-ADFC-748D53D50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2793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B93F-CEBF-44DB-AEF7-126638C3D1FF}" type="datetimeFigureOut">
              <a:rPr lang="ru-RU" smtClean="0"/>
              <a:t>15.09.2019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7B4C-8CEC-484F-ADFC-748D53D50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8703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3B93F-CEBF-44DB-AEF7-126638C3D1FF}" type="datetimeFigureOut">
              <a:rPr lang="ru-RU" smtClean="0"/>
              <a:t>15.09.2019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07B4C-8CEC-484F-ADFC-748D53D50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546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7953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45" y="3003652"/>
            <a:ext cx="1612344" cy="1607551"/>
          </a:xfrm>
          <a:prstGeom prst="ellipse">
            <a:avLst/>
          </a:prstGeom>
          <a:ln w="28575">
            <a:solidFill>
              <a:schemeClr val="bg1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451" y="2983483"/>
            <a:ext cx="1675829" cy="1627719"/>
          </a:xfrm>
          <a:prstGeom prst="ellipse">
            <a:avLst/>
          </a:prstGeom>
          <a:ln w="28575">
            <a:solidFill>
              <a:schemeClr val="bg1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109" y="3003652"/>
            <a:ext cx="1653127" cy="1607551"/>
          </a:xfrm>
          <a:prstGeom prst="ellipse">
            <a:avLst/>
          </a:prstGeom>
          <a:ln w="28575">
            <a:solidFill>
              <a:schemeClr val="bg1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8045" y="3009276"/>
            <a:ext cx="1637039" cy="1601926"/>
          </a:xfrm>
          <a:prstGeom prst="ellipse">
            <a:avLst/>
          </a:prstGeom>
          <a:ln w="28575">
            <a:solidFill>
              <a:schemeClr val="bg1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9893" y="3003653"/>
            <a:ext cx="1631453" cy="1607550"/>
          </a:xfrm>
          <a:prstGeom prst="ellipse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1516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819" y="3588657"/>
            <a:ext cx="1676466" cy="167646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rot="10800000">
            <a:off x="9804087" y="0"/>
            <a:ext cx="1978181" cy="1910687"/>
          </a:xfrm>
          <a:prstGeom prst="rect">
            <a:avLst/>
          </a:prstGeom>
          <a:gradFill flip="none" rotWithShape="1">
            <a:gsLst>
              <a:gs pos="0">
                <a:srgbClr val="461FA9"/>
              </a:gs>
              <a:gs pos="50000">
                <a:srgbClr val="9511A0"/>
              </a:gs>
              <a:gs pos="100000">
                <a:srgbClr val="EC019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 rot="10800000">
            <a:off x="-1" y="5265122"/>
            <a:ext cx="1941227" cy="1592877"/>
          </a:xfrm>
          <a:prstGeom prst="rect">
            <a:avLst/>
          </a:prstGeom>
          <a:gradFill flip="none" rotWithShape="1">
            <a:gsLst>
              <a:gs pos="0">
                <a:srgbClr val="461FA9"/>
              </a:gs>
              <a:gs pos="50000">
                <a:srgbClr val="9511A0"/>
              </a:gs>
              <a:gs pos="100000">
                <a:srgbClr val="EC019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876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7" y="-228600"/>
            <a:ext cx="12604552" cy="70866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92" y="2597180"/>
            <a:ext cx="3386592" cy="2111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71404" y="2597180"/>
            <a:ext cx="3754498" cy="2111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Стрелка вправо 4"/>
          <p:cNvSpPr/>
          <p:nvPr/>
        </p:nvSpPr>
        <p:spPr>
          <a:xfrm>
            <a:off x="5531188" y="3275761"/>
            <a:ext cx="701112" cy="754743"/>
          </a:xfrm>
          <a:prstGeom prst="rightArrow">
            <a:avLst/>
          </a:prstGeom>
          <a:solidFill>
            <a:srgbClr val="5BB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87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7953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22" y="2111400"/>
            <a:ext cx="4552950" cy="2867025"/>
          </a:xfrm>
          <a:prstGeom prst="rect">
            <a:avLst/>
          </a:prstGeom>
        </p:spPr>
      </p:pic>
      <p:pic>
        <p:nvPicPr>
          <p:cNvPr id="7" name="dada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55436" y="2109393"/>
            <a:ext cx="4277466" cy="286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8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7952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934634" y="5732701"/>
            <a:ext cx="5451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https://github.com/tzteam-photohack/TZ</a:t>
            </a:r>
            <a:endParaRPr lang="ru-RU" sz="24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work3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4776" y="1333500"/>
            <a:ext cx="6248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9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01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92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9</Words>
  <Application>Microsoft Office PowerPoint</Application>
  <PresentationFormat>Widescreen</PresentationFormat>
  <Paragraphs>1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Bahnschrift SemiBold SemiConden</vt:lpstr>
      <vt:lpstr>Calibri</vt:lpstr>
      <vt:lpstr>Calibri Light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Eduard Galimov</dc:creator>
  <cp:lastModifiedBy>RedSerge</cp:lastModifiedBy>
  <cp:revision>28</cp:revision>
  <dcterms:created xsi:type="dcterms:W3CDTF">2019-06-22T17:13:38Z</dcterms:created>
  <dcterms:modified xsi:type="dcterms:W3CDTF">2019-09-15T09:43:52Z</dcterms:modified>
</cp:coreProperties>
</file>